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Average"/>
      <p:regular r:id="rId14"/>
    </p:embeddedFont>
    <p:embeddedFont>
      <p:font typeface="Oswald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regular.fntdata"/><Relationship Id="rId14" Type="http://schemas.openxmlformats.org/officeDocument/2006/relationships/font" Target="fonts/Average-regular.fntdata"/><Relationship Id="rId16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3b12d56a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3b12d56a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3b12d56a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3b12d56a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3b12d56a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3b12d56a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3b12d56a2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3b12d56a2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3b12d56a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3b12d56a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3b12d56a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3b12d56a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3b12d56a2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3b12d56a2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A guide to making open source contributions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contribute to open source?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5065550" y="1509425"/>
            <a:ext cx="3446400" cy="26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Improve software you rely on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Improve existing skills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Meet people who are interested in similar things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Build public artifacts that help you grow a reputation (and a career)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Learn people skills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It’s empowering to be able to make changes, even small ones</a:t>
            </a:r>
            <a:endParaRPr sz="12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75" y="1561275"/>
            <a:ext cx="4135125" cy="26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it means to contribute?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you’re a new open source contributor, the process can be intimidating.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do you find the right project?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if you don’t know how to code?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if something goes wrong?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Orienting yourself to a new project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open source community is different.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Spending years on one open source project means you’ve gotten to know one open source project. </a:t>
            </a:r>
            <a:r>
              <a:rPr lang="en"/>
              <a:t>Move to a different project, and you might find the vocabulary, norms, and communication styles are completely different.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That said, many open source projects follow a similar organizational structure. Understanding the different community roles and overall process will help you get quickly oriented to any new project.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 project to contribute to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5221400" y="1220925"/>
            <a:ext cx="3723600" cy="32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GitHub Explore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Open Source Friday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First Timers Only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CodeTriage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24 Pull Requests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Up For Grabs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Contributor-ninja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First Contributions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SourceSort</a:t>
            </a:r>
            <a:endParaRPr sz="140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50" y="1278950"/>
            <a:ext cx="4745174" cy="31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submit a contribution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4572000" y="1684150"/>
            <a:ext cx="3879300" cy="30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Communicating effectively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Gathering context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Opening an issue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Opening a pull request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00" y="1355100"/>
            <a:ext cx="4181831" cy="30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after you submit a contribution?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5385950" y="1152475"/>
            <a:ext cx="371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😭 You don’t get a response.</a:t>
            </a:r>
            <a:br>
              <a:rPr lang="en" sz="1400"/>
            </a:b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🚧 Someone requests changes to your contribution.</a:t>
            </a:r>
            <a:br>
              <a:rPr lang="en" sz="1400"/>
            </a:b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👎 Your contribution doesn’t get accepted.</a:t>
            </a:r>
            <a:br>
              <a:rPr lang="en" sz="1400"/>
            </a:b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🎉 Your contribution gets accepted.</a:t>
            </a:r>
            <a:endParaRPr sz="1400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450" y="1275200"/>
            <a:ext cx="5332975" cy="29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10109" l="0" r="0" t="10101"/>
          <a:stretch/>
        </p:blipFill>
        <p:spPr>
          <a:xfrm>
            <a:off x="2785638" y="1152475"/>
            <a:ext cx="3572725" cy="35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